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78" r:id="rId4"/>
    <p:sldId id="273" r:id="rId5"/>
    <p:sldId id="280" r:id="rId6"/>
    <p:sldId id="274" r:id="rId7"/>
    <p:sldId id="267" r:id="rId8"/>
    <p:sldId id="276" r:id="rId9"/>
    <p:sldId id="270" r:id="rId10"/>
    <p:sldId id="281" r:id="rId11"/>
    <p:sldId id="265" r:id="rId12"/>
    <p:sldId id="284" r:id="rId13"/>
    <p:sldId id="283" r:id="rId14"/>
    <p:sldId id="282" r:id="rId15"/>
    <p:sldId id="285" r:id="rId16"/>
    <p:sldId id="28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00FF"/>
    <a:srgbClr val="0099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85103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61837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1759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1706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06224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72494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94249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27795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8577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4454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9780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96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3429000"/>
            <a:ext cx="7710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работы студенческого совета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2019-2020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1945798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Студенческая конференция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411760" y="5373216"/>
            <a:ext cx="6489338" cy="1224136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lang="ru-RU" sz="2400" spc="-1" dirty="0" err="1">
                <a:solidFill>
                  <a:srgbClr val="000000"/>
                </a:solidFill>
                <a:latin typeface="Times New Roman"/>
                <a:ea typeface="DejaVu Sans"/>
              </a:rPr>
              <a:t>Горланова</a:t>
            </a:r>
            <a:r>
              <a:rPr lang="ru-RU" sz="2400" spc="-1" dirty="0">
                <a:solidFill>
                  <a:srgbClr val="000000"/>
                </a:solidFill>
                <a:latin typeface="Times New Roman"/>
                <a:ea typeface="DejaVu Sans"/>
              </a:rPr>
              <a:t> Е.П., зав. отделением № 2</a:t>
            </a:r>
            <a:endParaRPr lang="ru-RU" sz="2400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lang="ru-RU" sz="2400" spc="-1" dirty="0" err="1">
                <a:solidFill>
                  <a:srgbClr val="000000"/>
                </a:solidFill>
                <a:latin typeface="Times New Roman"/>
                <a:ea typeface="DejaVu Sans"/>
              </a:rPr>
              <a:t>Сакаева</a:t>
            </a:r>
            <a:r>
              <a:rPr lang="ru-RU" sz="2400" spc="-1" dirty="0">
                <a:solidFill>
                  <a:srgbClr val="000000"/>
                </a:solidFill>
                <a:latin typeface="Times New Roman"/>
                <a:ea typeface="DejaVu Sans"/>
              </a:rPr>
              <a:t> Екатерина, председатель </a:t>
            </a:r>
            <a:r>
              <a:rPr lang="ru-RU" sz="2400" spc="-1" dirty="0" err="1">
                <a:solidFill>
                  <a:srgbClr val="000000"/>
                </a:solidFill>
                <a:latin typeface="Times New Roman"/>
                <a:ea typeface="DejaVu Sans"/>
              </a:rPr>
              <a:t>старостата</a:t>
            </a:r>
            <a:r>
              <a:rPr lang="ru-RU" sz="2400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2400" spc="-1" dirty="0">
              <a:latin typeface="Arial"/>
            </a:endParaRPr>
          </a:p>
          <a:p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46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0045" y="636923"/>
            <a:ext cx="6679654" cy="83162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Участники «</a:t>
            </a:r>
            <a:r>
              <a:rPr lang="ru-RU" sz="2400" dirty="0" smtClean="0"/>
              <a:t>Зеленый марафон 2019»(гр.№ 20,30,40)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52736"/>
            <a:ext cx="7020272" cy="5265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429562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76672"/>
            <a:ext cx="7538610" cy="807479"/>
          </a:xfrm>
        </p:spPr>
        <p:txBody>
          <a:bodyPr>
            <a:noAutofit/>
          </a:bodyPr>
          <a:lstStyle/>
          <a:p>
            <a:r>
              <a:rPr lang="ru-RU" sz="2000" b="1" dirty="0"/>
              <a:t>Всероссийская акция "Россия без наркотиков"</a:t>
            </a:r>
            <a:br>
              <a:rPr lang="ru-RU" sz="2000" b="1" dirty="0"/>
            </a:b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776"/>
            <a:ext cx="6717316" cy="5037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365127"/>
            <a:ext cx="6586556" cy="920734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 </a:t>
            </a:r>
            <a:r>
              <a:rPr lang="ru-RU" sz="2800" dirty="0" smtClean="0"/>
              <a:t>« Студенческая конференция»( гр.№24)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2776"/>
            <a:ext cx="7439330" cy="4960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500043"/>
            <a:ext cx="6886568" cy="100013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«ДЕНЬ ТОЛЕРАНТНОСТИ»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56792"/>
            <a:ext cx="6192688" cy="4644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28604"/>
            <a:ext cx="7452320" cy="1325563"/>
          </a:xfrm>
        </p:spPr>
        <p:txBody>
          <a:bodyPr>
            <a:noAutofit/>
          </a:bodyPr>
          <a:lstStyle/>
          <a:p>
            <a:r>
              <a:rPr lang="ru-RU" sz="2800" dirty="0" smtClean="0"/>
              <a:t>«Интеллектуальная </a:t>
            </a:r>
            <a:r>
              <a:rPr lang="ru-RU" sz="2800" dirty="0"/>
              <a:t>игра и тренинг на </a:t>
            </a:r>
            <a:r>
              <a:rPr lang="ru-RU" sz="2800" dirty="0" smtClean="0"/>
              <a:t>сплочение.»(гр.№20)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34" y="1825625"/>
            <a:ext cx="6525732" cy="4351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65126"/>
            <a:ext cx="6657994" cy="13255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</a:t>
            </a:r>
            <a:r>
              <a:rPr lang="ru-RU" sz="2800" dirty="0" err="1" smtClean="0"/>
              <a:t>ФлешМоб</a:t>
            </a:r>
            <a:r>
              <a:rPr lang="ru-RU" sz="2800" dirty="0" smtClean="0"/>
              <a:t> </a:t>
            </a:r>
            <a:r>
              <a:rPr lang="ru-RU" sz="2800" dirty="0"/>
              <a:t>#</a:t>
            </a:r>
            <a:r>
              <a:rPr lang="ru-RU" sz="2800" dirty="0" smtClean="0"/>
              <a:t>Жить»( гр.№ 35)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80" y="1700808"/>
            <a:ext cx="6912768" cy="46094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65126"/>
            <a:ext cx="6858048" cy="1325563"/>
          </a:xfrm>
        </p:spPr>
        <p:txBody>
          <a:bodyPr>
            <a:normAutofit/>
          </a:bodyPr>
          <a:lstStyle/>
          <a:p>
            <a:r>
              <a:rPr lang="ru-RU" sz="2800" smtClean="0"/>
              <a:t>«Соревнования </a:t>
            </a:r>
            <a:r>
              <a:rPr lang="ru-RU" sz="2800" dirty="0"/>
              <a:t>по </a:t>
            </a:r>
            <a:r>
              <a:rPr lang="ru-RU" sz="2800"/>
              <a:t>настольному </a:t>
            </a:r>
            <a:r>
              <a:rPr lang="ru-RU" sz="2800" smtClean="0"/>
              <a:t>теннису» </a:t>
            </a:r>
            <a:r>
              <a:rPr lang="ru-RU" sz="2800" dirty="0" smtClean="0"/>
              <a:t>(гр.№ 10, 20,30,35,40)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67551"/>
            <a:ext cx="6912768" cy="4609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7850833" cy="1320800"/>
          </a:xfrm>
        </p:spPr>
        <p:txBody>
          <a:bodyPr>
            <a:noAutofit/>
          </a:bodyPr>
          <a:lstStyle/>
          <a:p>
            <a:r>
              <a:rPr lang="ru-RU" sz="3600" b="1" spc="-1" dirty="0">
                <a:solidFill>
                  <a:srgbClr val="000000"/>
                </a:solidFill>
                <a:latin typeface="Times New Roman"/>
                <a:ea typeface="Microsoft YaHei"/>
              </a:rPr>
              <a:t>КАЧЕСТВО – 70, 4 </a:t>
            </a:r>
            <a:r>
              <a:rPr lang="ru-RU" sz="3600" b="1" spc="-1" dirty="0">
                <a:solidFill>
                  <a:srgbClr val="000000"/>
                </a:solidFill>
                <a:latin typeface="Times New Roman"/>
                <a:ea typeface="Times New Roman"/>
              </a:rPr>
              <a:t>%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spc="-1" dirty="0">
                <a:solidFill>
                  <a:srgbClr val="000000"/>
                </a:solidFill>
                <a:latin typeface="Times New Roman"/>
                <a:ea typeface="Times New Roman"/>
              </a:rPr>
              <a:t>средний балл – 3,9</a:t>
            </a:r>
            <a:r>
              <a:rPr lang="ru-RU" sz="3600" spc="-1" dirty="0">
                <a:latin typeface="Arial"/>
              </a:rPr>
              <a:t/>
            </a:r>
            <a:br>
              <a:rPr lang="ru-RU" sz="3600" spc="-1" dirty="0">
                <a:latin typeface="Arial"/>
              </a:rPr>
            </a:b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28650" y="1825625"/>
          <a:ext cx="8190720" cy="3184252"/>
        </p:xfrm>
        <a:graphic>
          <a:graphicData uri="http://schemas.openxmlformats.org/drawingml/2006/table">
            <a:tbl>
              <a:tblPr/>
              <a:tblGrid>
                <a:gridCol w="4095360"/>
                <a:gridCol w="4095360"/>
              </a:tblGrid>
              <a:tr h="7046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КУРС</a:t>
                      </a:r>
                      <a:endParaRPr lang="ru-RU" sz="2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 dirty="0" smtClean="0">
                          <a:solidFill>
                            <a:srgbClr val="FFFFFF"/>
                          </a:solidFill>
                          <a:latin typeface="Calibri"/>
                        </a:rPr>
                        <a:t>КАЧЕСТВО</a:t>
                      </a:r>
                      <a:endParaRPr lang="ru-RU" sz="2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5593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65,7%</a:t>
                      </a:r>
                      <a:b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5593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80,1</a:t>
                      </a: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528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65,1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5593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2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70,7</a:t>
                      </a:r>
                      <a:b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7585" y="4347393"/>
            <a:ext cx="72008" cy="89720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799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65126"/>
            <a:ext cx="6912768" cy="1325563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 место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в конкурсе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«Перезагрузка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3.0» (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гр. № 20)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7272808" cy="5090965"/>
          </a:xfrm>
        </p:spPr>
      </p:pic>
    </p:spTree>
    <p:extLst>
      <p:ext uri="{BB962C8B-B14F-4D97-AF65-F5344CB8AC3E}">
        <p14:creationId xmlns:p14="http://schemas.microsoft.com/office/powerpoint/2010/main" val="4266011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552729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 место 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конкурсе «Перезагрузка 3.0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»(гр.№ 14)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7223306" cy="481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1619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692696"/>
            <a:ext cx="6607646" cy="997993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«Луч надежды»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34" y="1552544"/>
            <a:ext cx="6935274" cy="4624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55966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768752" cy="1224137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«ДВИЖЕНИЕ-ЖИЗНЬ»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(гр.№ 20,24,30,40)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7056784" cy="470544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34754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65126"/>
            <a:ext cx="6768752" cy="1325563"/>
          </a:xfrm>
        </p:spPr>
        <p:txBody>
          <a:bodyPr>
            <a:normAutofit/>
          </a:bodyPr>
          <a:lstStyle/>
          <a:p>
            <a:r>
              <a:rPr lang="ru-RU" sz="3900" b="1" spc="-1" dirty="0">
                <a:solidFill>
                  <a:srgbClr val="000000"/>
                </a:solidFill>
                <a:latin typeface="Times New Roman"/>
                <a:ea typeface="DejaVu Sans"/>
              </a:rPr>
              <a:t>УСПЕВАЕМОСТЬ – 96,6%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01851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472514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latin typeface="Times New Roman"/>
                <a:ea typeface="Microsoft YaHei"/>
              </a:rPr>
              <a:t>Самый низкий % успеваемости:</a:t>
            </a:r>
          </a:p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latin typeface="Times New Roman"/>
                <a:ea typeface="Microsoft YaHei"/>
              </a:rPr>
              <a:t>группы </a:t>
            </a:r>
            <a:r>
              <a:rPr lang="ru-RU" b="1" spc="-1" dirty="0">
                <a:solidFill>
                  <a:srgbClr val="000000"/>
                </a:solidFill>
                <a:latin typeface="Times New Roman"/>
                <a:ea typeface="Microsoft YaHei"/>
              </a:rPr>
              <a:t>№ 30 </a:t>
            </a:r>
            <a:r>
              <a:rPr lang="ru-RU" spc="-1" dirty="0">
                <a:solidFill>
                  <a:srgbClr val="000000"/>
                </a:solidFill>
                <a:latin typeface="Times New Roman"/>
                <a:ea typeface="Microsoft YaHei"/>
              </a:rPr>
              <a:t>– </a:t>
            </a:r>
            <a:r>
              <a:rPr lang="ru-RU" b="1" spc="-1" dirty="0">
                <a:solidFill>
                  <a:srgbClr val="000000"/>
                </a:solidFill>
                <a:latin typeface="Times New Roman"/>
                <a:ea typeface="Microsoft YaHei"/>
              </a:rPr>
              <a:t>83,9 % </a:t>
            </a:r>
            <a:r>
              <a:rPr lang="ru-RU" spc="-1" dirty="0">
                <a:solidFill>
                  <a:srgbClr val="000000"/>
                </a:solidFill>
                <a:latin typeface="Times New Roman"/>
                <a:ea typeface="Microsoft YaHei"/>
              </a:rPr>
              <a:t>(</a:t>
            </a:r>
            <a:r>
              <a:rPr lang="ru-RU" spc="-1" dirty="0" err="1">
                <a:solidFill>
                  <a:srgbClr val="000000"/>
                </a:solidFill>
                <a:latin typeface="Times New Roman"/>
                <a:ea typeface="Microsoft YaHei"/>
              </a:rPr>
              <a:t>Бузмакова</a:t>
            </a:r>
            <a:r>
              <a:rPr lang="ru-RU" spc="-1" dirty="0">
                <a:solidFill>
                  <a:srgbClr val="000000"/>
                </a:solidFill>
                <a:latin typeface="Times New Roman"/>
                <a:ea typeface="Microsoft YaHei"/>
              </a:rPr>
              <a:t> А.Ф.)</a:t>
            </a:r>
            <a:endParaRPr lang="ru-RU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latin typeface="Times New Roman"/>
                <a:ea typeface="Microsoft YaHei"/>
              </a:rPr>
              <a:t>Всего неуспевающих и неаттестованных</a:t>
            </a:r>
            <a:r>
              <a:rPr lang="ru-RU" spc="-1" dirty="0">
                <a:solidFill>
                  <a:srgbClr val="000000"/>
                </a:solidFill>
                <a:latin typeface="Times New Roman"/>
                <a:ea typeface="Microsoft YaHei"/>
              </a:rPr>
              <a:t> – </a:t>
            </a:r>
            <a:r>
              <a:rPr lang="ru-RU" b="1" spc="-1" dirty="0">
                <a:solidFill>
                  <a:srgbClr val="000000"/>
                </a:solidFill>
                <a:latin typeface="Times New Roman"/>
                <a:ea typeface="Microsoft YaHei"/>
              </a:rPr>
              <a:t>24</a:t>
            </a:r>
            <a:r>
              <a:rPr lang="ru-RU" spc="-1" dirty="0">
                <a:solidFill>
                  <a:srgbClr val="000000"/>
                </a:solidFill>
                <a:latin typeface="Times New Roman"/>
                <a:ea typeface="Microsoft YaHei"/>
              </a:rPr>
              <a:t> студента(на момент окончания сессии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726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65126"/>
            <a:ext cx="6751662" cy="1325563"/>
          </a:xfrm>
        </p:spPr>
        <p:txBody>
          <a:bodyPr/>
          <a:lstStyle/>
          <a:p>
            <a:r>
              <a:rPr lang="ru-RU" dirty="0" smtClean="0"/>
              <a:t>«Члены </a:t>
            </a:r>
            <a:r>
              <a:rPr lang="ru-RU" dirty="0" smtClean="0"/>
              <a:t>сборной команды по </a:t>
            </a:r>
            <a:r>
              <a:rPr lang="ru-RU" dirty="0" smtClean="0"/>
              <a:t>баскетболу» </a:t>
            </a:r>
            <a:r>
              <a:rPr lang="ru-RU" dirty="0" smtClean="0"/>
              <a:t>(гр. </a:t>
            </a:r>
            <a:r>
              <a:rPr lang="ru-RU" dirty="0" smtClean="0"/>
              <a:t>№ 20,30,40)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3" t="15335" r="5319" b="6888"/>
          <a:stretch/>
        </p:blipFill>
        <p:spPr>
          <a:xfrm>
            <a:off x="1403648" y="1700807"/>
            <a:ext cx="6768752" cy="4678403"/>
          </a:xfrm>
          <a:prstGeom prst="roundRect">
            <a:avLst>
              <a:gd name="adj" fmla="val 8594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039675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692696"/>
            <a:ext cx="6679654" cy="6876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«Этнографический диктант»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44824"/>
            <a:ext cx="6525732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64651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</TotalTime>
  <Words>193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КАЧЕСТВО – 70, 4 % средний балл – 3,9 </vt:lpstr>
      <vt:lpstr>2 место  в конкурсе «Перезагрузка 3.0» (гр. № 20)</vt:lpstr>
      <vt:lpstr>3 место  в конкурсе «Перезагрузка 3.0»(гр.№ 14)</vt:lpstr>
      <vt:lpstr>            «Луч надежды» </vt:lpstr>
      <vt:lpstr>«ДВИЖЕНИЕ-ЖИЗНЬ» (гр.№ 20,24,30,40)</vt:lpstr>
      <vt:lpstr>УСПЕВАЕМОСТЬ – 96,6%</vt:lpstr>
      <vt:lpstr>«Члены сборной команды по баскетболу» (гр. № 20,30,40)</vt:lpstr>
      <vt:lpstr>«Этнографический диктант» </vt:lpstr>
      <vt:lpstr>Участники «Зеленый марафон 2019»(гр.№ 20,30,40)  </vt:lpstr>
      <vt:lpstr>Всероссийская акция "Россия без наркотиков" </vt:lpstr>
      <vt:lpstr> « Студенческая конференция»( гр.№24) </vt:lpstr>
      <vt:lpstr>«ДЕНЬ ТОЛЕРАНТНОСТИ»  </vt:lpstr>
      <vt:lpstr>«Интеллектуальная игра и тренинг на сплочение.»(гр.№20) </vt:lpstr>
      <vt:lpstr>«ФлешМоб #Жить»( гр.№ 35) </vt:lpstr>
      <vt:lpstr>«Соревнования по настольному теннису» (гр.№ 10, 20,30,35,40)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Дом</cp:lastModifiedBy>
  <cp:revision>66</cp:revision>
  <dcterms:created xsi:type="dcterms:W3CDTF">2015-10-20T13:48:58Z</dcterms:created>
  <dcterms:modified xsi:type="dcterms:W3CDTF">2020-02-13T10:18:25Z</dcterms:modified>
</cp:coreProperties>
</file>